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248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3633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6137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187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79647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156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271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73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46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215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028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18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71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7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740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D6394-BED5-4B39-B766-E6CCA0ABBD91}" type="datetimeFigureOut">
              <a:rPr lang="es-MX" smtClean="0"/>
              <a:t>05/05/2022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C5AFA95-64A4-4876-AF39-FCC7CC8C836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080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865105" y="130816"/>
            <a:ext cx="11088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 smtClean="0"/>
              <a:t>La estructura de las revoluciones científicas</a:t>
            </a:r>
            <a:endParaRPr lang="es-MX" sz="3200" b="1" dirty="0"/>
          </a:p>
        </p:txBody>
      </p:sp>
      <p:sp>
        <p:nvSpPr>
          <p:cNvPr id="5" name="Rectángulo 4"/>
          <p:cNvSpPr/>
          <p:nvPr/>
        </p:nvSpPr>
        <p:spPr>
          <a:xfrm>
            <a:off x="2890863" y="556683"/>
            <a:ext cx="17892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Thomas Kuhn 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99" y="137290"/>
            <a:ext cx="2203797" cy="30648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ángulo 6"/>
          <p:cNvSpPr/>
          <p:nvPr/>
        </p:nvSpPr>
        <p:spPr>
          <a:xfrm>
            <a:off x="2865105" y="1269588"/>
            <a:ext cx="77831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LA CIENCIA NORMAL COMO RESOLUCIÓN DE ENIGMAS</a:t>
            </a:r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865105" y="1909444"/>
            <a:ext cx="856342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/>
              <a:t>El  llegar  a  la  conclusión  de  un  problema de  investigación  normal  es  lograr  lo  esperado  de una  manera  nueva  y  eso  requiere  la  resolución de  toda  clase  de  complejos  enigmas  instrumentales,  conceptuales  y  matemáticos.</a:t>
            </a: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dirty="0"/>
              <a:t>U</a:t>
            </a:r>
            <a:r>
              <a:rPr lang="es-ES" sz="1600" dirty="0" smtClean="0"/>
              <a:t>na  de  las cosas  que  adquiere  una  comunidad  científica  con un  paradigma,  es  un  criterio  para  seleccionar problemas  que,  mientras  se  dé  por  sentado  el  paradigma,  puede  suponerse  que  tienen  soluciones.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sz="1600" dirty="0" smtClean="0"/>
              <a:t>Una de las cosas que se adquiere con el paradigma, es un criterio para seleccionar problemas.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dirty="0" smtClean="0"/>
              <a:t>Compromisos para que un hombre sea científico : </a:t>
            </a:r>
          </a:p>
          <a:p>
            <a:pPr algn="just"/>
            <a:r>
              <a:rPr lang="es-ES" sz="1600" dirty="0" smtClean="0"/>
              <a:t>    -Comprender el mundo </a:t>
            </a:r>
          </a:p>
          <a:p>
            <a:pPr algn="just"/>
            <a:r>
              <a:rPr lang="es-ES" sz="1600" dirty="0" smtClean="0"/>
              <a:t>    -Análisis.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600" dirty="0" smtClean="0"/>
              <a:t>A un nivel inferior o más concreto que el de las leyes y las teorías, hay, por ejemplo, una multitud de compromisos sobre tipos preferidos de instrumentación y los modos en que pueden utilizarse legítimamente los instrumentos aceptados.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88605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2" grpId="0"/>
    </p:bld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40</TotalTime>
  <Words>165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UEC</dc:creator>
  <cp:lastModifiedBy>UEC</cp:lastModifiedBy>
  <cp:revision>5</cp:revision>
  <dcterms:created xsi:type="dcterms:W3CDTF">2022-05-05T13:16:33Z</dcterms:created>
  <dcterms:modified xsi:type="dcterms:W3CDTF">2022-05-05T13:56:39Z</dcterms:modified>
</cp:coreProperties>
</file>